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3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D9EB-BE5C-46E1-9452-1F3F34306AE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7145-9FBF-48D2-B520-FB624BA15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bccfd2ae-7867-4bae-8921-763a460d2f74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duckflats@Dearthlink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A2A18B-98A2-4096-B12B-F21A07FFD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2" y="533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ymail_attachmentId11330">
            <a:extLst>
              <a:ext uri="{FF2B5EF4-FFF2-40B4-BE49-F238E27FC236}">
                <a16:creationId xmlns:a16="http://schemas.microsoft.com/office/drawing/2014/main" id="{8A40DAC7-4FED-4519-9A9D-E25B8A0E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52" y="381000"/>
            <a:ext cx="2510697" cy="13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4BC4786-F84B-436D-A1A1-91E720C43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71272"/>
            <a:ext cx="5029201" cy="23876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AUTUMN OPEN HOUSE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26EFEC-43E6-47BB-8262-855BF695728F}"/>
              </a:ext>
            </a:extLst>
          </p:cNvPr>
          <p:cNvSpPr txBox="1">
            <a:spLocks/>
          </p:cNvSpPr>
          <p:nvPr/>
        </p:nvSpPr>
        <p:spPr>
          <a:xfrm>
            <a:off x="3352799" y="4527968"/>
            <a:ext cx="50292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Saturday, October 22, 2022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DUCK FLATS FARM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 Old Clinton Road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Flemington, NJ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 10:00 am to 4:00 pm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6165047-5309-A973-8DE4-2B1BF0EC8BD8}"/>
              </a:ext>
            </a:extLst>
          </p:cNvPr>
          <p:cNvSpPr txBox="1">
            <a:spLocks/>
          </p:cNvSpPr>
          <p:nvPr/>
        </p:nvSpPr>
        <p:spPr>
          <a:xfrm>
            <a:off x="4242493" y="8229600"/>
            <a:ext cx="367868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or Text  908.303.5893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duckflats@earthlink.net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information/directions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71FAD0C-BC67-2CD0-DD4D-61BB72EFCB87}"/>
              </a:ext>
            </a:extLst>
          </p:cNvPr>
          <p:cNvSpPr txBox="1">
            <a:spLocks/>
          </p:cNvSpPr>
          <p:nvPr/>
        </p:nvSpPr>
        <p:spPr>
          <a:xfrm>
            <a:off x="-814388" y="6954535"/>
            <a:ext cx="5867400" cy="838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“free yarn give-a-away for all customers”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66EEA7-EC29-C527-CCCC-35A2978D5ED4}"/>
              </a:ext>
            </a:extLst>
          </p:cNvPr>
          <p:cNvSpPr txBox="1">
            <a:spLocks/>
          </p:cNvSpPr>
          <p:nvPr/>
        </p:nvSpPr>
        <p:spPr>
          <a:xfrm>
            <a:off x="-76200" y="5405289"/>
            <a:ext cx="7772400" cy="1006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Yarn, Roving, Needle Arts Supplies, Gift Certificates, Hand-made Items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Vegetables in basket">
            <a:extLst>
              <a:ext uri="{FF2B5EF4-FFF2-40B4-BE49-F238E27FC236}">
                <a16:creationId xmlns:a16="http://schemas.microsoft.com/office/drawing/2014/main" id="{85894D4B-5900-75E6-44CE-58E8C88C88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0" y="2740701"/>
            <a:ext cx="4065383" cy="2710255"/>
          </a:xfrm>
          <a:prstGeom prst="rect">
            <a:avLst/>
          </a:prstGeom>
        </p:spPr>
      </p:pic>
      <p:pic>
        <p:nvPicPr>
          <p:cNvPr id="8" name="Picture 7" descr="Yarn in autumn colors surrounded by knitwear">
            <a:extLst>
              <a:ext uri="{FF2B5EF4-FFF2-40B4-BE49-F238E27FC236}">
                <a16:creationId xmlns:a16="http://schemas.microsoft.com/office/drawing/2014/main" id="{3296A3CB-8B2A-1E9D-0815-CB8754444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9" y="7626514"/>
            <a:ext cx="3678685" cy="2304567"/>
          </a:xfrm>
          <a:prstGeom prst="rect">
            <a:avLst/>
          </a:prstGeom>
        </p:spPr>
      </p:pic>
      <p:pic>
        <p:nvPicPr>
          <p:cNvPr id="18" name="Picture 17" descr="Assorted flower arrangement">
            <a:extLst>
              <a:ext uri="{FF2B5EF4-FFF2-40B4-BE49-F238E27FC236}">
                <a16:creationId xmlns:a16="http://schemas.microsoft.com/office/drawing/2014/main" id="{56E8F721-465C-6865-B2E9-B202A8B1DE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82" y="7095090"/>
            <a:ext cx="2335417" cy="155694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D3A306E-19C8-40C6-A179-573AF38DB4E7}"/>
              </a:ext>
            </a:extLst>
          </p:cNvPr>
          <p:cNvSpPr txBox="1">
            <a:spLocks/>
          </p:cNvSpPr>
          <p:nvPr/>
        </p:nvSpPr>
        <p:spPr>
          <a:xfrm>
            <a:off x="-609600" y="7437612"/>
            <a:ext cx="5237405" cy="1683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chemeClr val="bg1"/>
                </a:solidFill>
                <a:latin typeface="Trade Gothic Next Heavy" panose="020B0604020202020204" pitchFamily="34" charset="0"/>
                <a:cs typeface="Times New Roman" panose="02020603050405020304" pitchFamily="18" charset="0"/>
              </a:rPr>
              <a:t>Happy Autumn to All our Family,</a:t>
            </a:r>
          </a:p>
          <a:p>
            <a:r>
              <a:rPr lang="en-US" sz="1800" b="1" i="1" dirty="0">
                <a:solidFill>
                  <a:schemeClr val="bg1"/>
                </a:solidFill>
                <a:latin typeface="Trade Gothic Next Heavy" panose="020B0604020202020204" pitchFamily="34" charset="0"/>
                <a:cs typeface="Times New Roman" panose="02020603050405020304" pitchFamily="18" charset="0"/>
              </a:rPr>
              <a:t>Friends and Neighbors!!!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6922914-80BF-C33F-232E-CDC3C956E710}"/>
              </a:ext>
            </a:extLst>
          </p:cNvPr>
          <p:cNvSpPr txBox="1">
            <a:spLocks/>
          </p:cNvSpPr>
          <p:nvPr/>
        </p:nvSpPr>
        <p:spPr>
          <a:xfrm>
            <a:off x="952500" y="6071996"/>
            <a:ext cx="5867400" cy="838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see our new Lower Fiber Studio, specializing in weaving yarns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see our “Fiber Wall” of many colors in the Lower Fiber Studio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Lovely sport and bulky weight yarns in many colors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always, our own Finn and Finn-cross yarns and roving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122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Trade Gothic Next Heavy</vt:lpstr>
      <vt:lpstr>Office Theme</vt:lpstr>
      <vt:lpstr>AUTUMN OPEN HOUSE</vt:lpstr>
    </vt:vector>
  </TitlesOfParts>
  <Company>Duck Flats Farm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OPEN HOUSE</dc:title>
  <dc:creator>jwhitney</dc:creator>
  <cp:lastModifiedBy>Andrea Holladay</cp:lastModifiedBy>
  <cp:revision>26</cp:revision>
  <cp:lastPrinted>2022-09-19T13:06:46Z</cp:lastPrinted>
  <dcterms:created xsi:type="dcterms:W3CDTF">2011-01-19T14:36:50Z</dcterms:created>
  <dcterms:modified xsi:type="dcterms:W3CDTF">2022-10-01T15:43:24Z</dcterms:modified>
</cp:coreProperties>
</file>